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53"/>
  </p:notesMasterIdLst>
  <p:sldIdLst>
    <p:sldId id="2877" r:id="rId2"/>
    <p:sldId id="2404" r:id="rId3"/>
    <p:sldId id="2405" r:id="rId4"/>
    <p:sldId id="2406" r:id="rId5"/>
    <p:sldId id="2407" r:id="rId6"/>
    <p:sldId id="2408" r:id="rId7"/>
    <p:sldId id="2409" r:id="rId8"/>
    <p:sldId id="2410" r:id="rId9"/>
    <p:sldId id="2411" r:id="rId10"/>
    <p:sldId id="2412" r:id="rId11"/>
    <p:sldId id="2413" r:id="rId12"/>
    <p:sldId id="2414" r:id="rId13"/>
    <p:sldId id="2415" r:id="rId14"/>
    <p:sldId id="2416" r:id="rId15"/>
    <p:sldId id="2417" r:id="rId16"/>
    <p:sldId id="2418" r:id="rId17"/>
    <p:sldId id="2419" r:id="rId18"/>
    <p:sldId id="2420" r:id="rId19"/>
    <p:sldId id="2960" r:id="rId20"/>
    <p:sldId id="2961" r:id="rId21"/>
    <p:sldId id="2962" r:id="rId22"/>
    <p:sldId id="2963" r:id="rId23"/>
    <p:sldId id="2964" r:id="rId24"/>
    <p:sldId id="2965" r:id="rId25"/>
    <p:sldId id="2966" r:id="rId26"/>
    <p:sldId id="2967" r:id="rId27"/>
    <p:sldId id="2968" r:id="rId28"/>
    <p:sldId id="2421" r:id="rId29"/>
    <p:sldId id="2422" r:id="rId30"/>
    <p:sldId id="2423" r:id="rId31"/>
    <p:sldId id="2424" r:id="rId32"/>
    <p:sldId id="2978" r:id="rId33"/>
    <p:sldId id="2969" r:id="rId34"/>
    <p:sldId id="2970" r:id="rId35"/>
    <p:sldId id="2971" r:id="rId36"/>
    <p:sldId id="2972" r:id="rId37"/>
    <p:sldId id="2973" r:id="rId38"/>
    <p:sldId id="2974" r:id="rId39"/>
    <p:sldId id="2975" r:id="rId40"/>
    <p:sldId id="2976" r:id="rId41"/>
    <p:sldId id="2977" r:id="rId42"/>
    <p:sldId id="2425" r:id="rId43"/>
    <p:sldId id="2426" r:id="rId44"/>
    <p:sldId id="2427" r:id="rId45"/>
    <p:sldId id="2428" r:id="rId46"/>
    <p:sldId id="2429" r:id="rId47"/>
    <p:sldId id="2430" r:id="rId48"/>
    <p:sldId id="2431" r:id="rId49"/>
    <p:sldId id="2432" r:id="rId50"/>
    <p:sldId id="2433" r:id="rId51"/>
    <p:sldId id="2434" r:id="rId5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 autoAdjust="0"/>
    <p:restoredTop sz="92041" autoAdjust="0"/>
  </p:normalViewPr>
  <p:slideViewPr>
    <p:cSldViewPr>
      <p:cViewPr varScale="1">
        <p:scale>
          <a:sx n="117" d="100"/>
          <a:sy n="117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 err="1">
                <a:solidFill>
                  <a:prstClr val="black"/>
                </a:solidFill>
              </a:rPr>
              <a:t>Youjip</a:t>
            </a:r>
            <a:r>
              <a:rPr kumimoji="1" lang="en-US" altLang="ko-KR" dirty="0">
                <a:solidFill>
                  <a:prstClr val="black"/>
                </a:solidFill>
              </a:rPr>
              <a:t>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 err="1">
                <a:solidFill>
                  <a:prstClr val="black"/>
                </a:solidFill>
              </a:rPr>
              <a:t>Youjip</a:t>
            </a:r>
            <a:r>
              <a:rPr kumimoji="1" lang="en-US" altLang="ko-KR" dirty="0">
                <a:solidFill>
                  <a:prstClr val="black"/>
                </a:solidFill>
              </a:rPr>
              <a:t>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oslab.kaist.ac.kr/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 err="1">
                <a:solidFill>
                  <a:prstClr val="black"/>
                </a:solidFill>
              </a:rPr>
              <a:t>Youjip</a:t>
            </a:r>
            <a:r>
              <a:rPr kumimoji="1" lang="en-US" altLang="ko-KR" dirty="0">
                <a:solidFill>
                  <a:prstClr val="black"/>
                </a:solidFill>
              </a:rPr>
              <a:t>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9" name="Picture 2">
            <a:hlinkClick r:id="rId5"/>
            <a:extLst>
              <a:ext uri="{FF2B5EF4-FFF2-40B4-BE49-F238E27FC236}">
                <a16:creationId xmlns:a16="http://schemas.microsoft.com/office/drawing/2014/main" id="{1BBE426F-516B-C147-ABB5-941BAC34A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3" y="6425666"/>
            <a:ext cx="2429396" cy="50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918690818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lock.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done.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importance of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/>
              <a:t>child runs immediately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 to place data items in a buffer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ko-KR" dirty="0"/>
              <a:t>Grab data items out of the buffer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ko-KR" dirty="0"/>
              <a:t> them in some way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i="1" dirty="0"/>
              <a:t>A producer </a:t>
            </a:r>
            <a:r>
              <a:rPr lang="en-US" altLang="ko-KR" dirty="0"/>
              <a:t>puts HTTP requests in to a work queue</a:t>
            </a:r>
          </a:p>
          <a:p>
            <a:pPr lvl="1"/>
            <a:r>
              <a:rPr lang="en-US" altLang="ko-KR" i="1" dirty="0"/>
              <a:t>Consumer threads </a:t>
            </a:r>
            <a:r>
              <a:rPr lang="en-US" altLang="ko-KR" dirty="0"/>
              <a:t>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/>
              <a:t>wc</a:t>
            </a:r>
            <a:r>
              <a:rPr lang="en-US" altLang="ko-KR" dirty="0"/>
              <a:t> process is the consumer.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Shared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Routines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buffer loops 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1" y="879475"/>
            <a:ext cx="7376056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30. Condition Variables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16750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2" y="879475"/>
            <a:ext cx="7383614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" y="879475"/>
            <a:ext cx="767698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8" y="879475"/>
            <a:ext cx="721620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9" y="879475"/>
            <a:ext cx="7531579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7" y="879475"/>
            <a:ext cx="739574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4" y="879475"/>
            <a:ext cx="737211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8" y="879475"/>
            <a:ext cx="751530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48" y="879475"/>
            <a:ext cx="699834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3" y="879475"/>
            <a:ext cx="759737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1" y="879475"/>
            <a:ext cx="7371595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37" y="879475"/>
            <a:ext cx="714756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2" y="879475"/>
            <a:ext cx="728661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4" y="879475"/>
            <a:ext cx="779245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3" y="879475"/>
            <a:ext cx="7885651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8" y="879475"/>
            <a:ext cx="7736941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2" y="879475"/>
            <a:ext cx="8171554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2" y="879475"/>
            <a:ext cx="854497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9" y="879475"/>
            <a:ext cx="749136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Youjip Won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Covering Conditions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Assume there are zero bytes free</a:t>
                </a:r>
              </a:p>
              <a:p>
                <a:pPr lvl="1"/>
                <a:r>
                  <a:rPr lang="en-US" altLang="ko-KR" dirty="0"/>
                  <a:t>Thread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calls </a:t>
                </a:r>
                <a:r>
                  <a:rPr lang="en-US" altLang="ko-KR" dirty="0">
                    <a:latin typeface="Courier New" pitchFamily="49" charset="0"/>
                    <a:cs typeface="Courier New" pitchFamily="49" charset="0"/>
                  </a:rPr>
                  <a:t>allocate(100)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Thread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calls </a:t>
                </a:r>
                <a:r>
                  <a:rPr lang="en-US" altLang="ko-KR" dirty="0">
                    <a:latin typeface="Courier New" pitchFamily="49" charset="0"/>
                    <a:cs typeface="Courier New" pitchFamily="49" charset="0"/>
                  </a:rPr>
                  <a:t>allocate(10)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wait on the condition and go to sleep.</a:t>
                </a:r>
              </a:p>
              <a:p>
                <a:pPr lvl="1"/>
                <a:r>
                  <a:rPr lang="en-US" altLang="ko-KR" dirty="0"/>
                  <a:t>Thread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calls </a:t>
                </a:r>
                <a:r>
                  <a:rPr lang="en-US" altLang="ko-KR" dirty="0">
                    <a:latin typeface="Courier New" pitchFamily="49" charset="0"/>
                    <a:cs typeface="Courier New" pitchFamily="49" charset="0"/>
                  </a:rPr>
                  <a:t>free(50)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3717032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Which waiting thread should be woken up?</a:t>
            </a:r>
          </a:p>
        </p:txBody>
      </p:sp>
    </p:spTree>
    <p:extLst>
      <p:ext uri="{BB962C8B-B14F-4D97-AF65-F5344CB8AC3E}">
        <p14:creationId xmlns:p14="http://schemas.microsoft.com/office/powerpoint/2010/main" val="351538709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</a:t>
            </a:r>
            <a:r>
              <a:rPr lang="en-US" altLang="ko-KR"/>
              <a:t>waiting for </a:t>
            </a:r>
            <a:r>
              <a:rPr lang="en-US" altLang="ko-KR" dirty="0"/>
              <a:t>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Covering Conditions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how many bytes of the heap are free?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bytesLeft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MAX_HEAP_SIZE;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need lock and condition too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allocate(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size)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bytesLeft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size)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...;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get </a:t>
            </a:r>
            <a:r>
              <a:rPr lang="en-US" altLang="ko-KR" sz="1400" dirty="0" err="1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mem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from heap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bytesLeft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-= size;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free(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size)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bytesLeft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+= size;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whom to signal??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}</a:t>
            </a:r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04934"/>
      </p:ext>
    </p:extLst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Covering Conditions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Solution (Suggested by Lampson and </a:t>
            </a:r>
            <a:r>
              <a:rPr lang="en-US" altLang="ko-KR" dirty="0" err="1"/>
              <a:t>Redell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Replace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pthread_cond_signal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dirty="0"/>
              <a:t>with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pthread_cond_broadcast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pthread_cond_broadcast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US" altLang="ko-KR" dirty="0"/>
              <a:t>Wake up </a:t>
            </a:r>
            <a:r>
              <a:rPr lang="en-US" altLang="ko-KR" b="1" dirty="0"/>
              <a:t>all waiting threads.</a:t>
            </a:r>
          </a:p>
          <a:p>
            <a:pPr lvl="2"/>
            <a:r>
              <a:rPr lang="en-US" altLang="ko-KR" u="sng" dirty="0"/>
              <a:t>Cost</a:t>
            </a:r>
            <a:r>
              <a:rPr lang="en-US" altLang="ko-KR" dirty="0"/>
              <a:t>: too many threads might be woken.</a:t>
            </a:r>
          </a:p>
          <a:p>
            <a:pPr lvl="2"/>
            <a:r>
              <a:rPr lang="en-US" altLang="ko-KR" dirty="0"/>
              <a:t>Threads that shouldn’t be awake will simply wake up, re-check the condition, and then go back to sleep.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0870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one of those waiting threads and allow them to continue.</a:t>
            </a:r>
          </a:p>
          <a:p>
            <a:r>
              <a:rPr lang="en-US" altLang="ko-KR" dirty="0"/>
              <a:t>Three in a package</a:t>
            </a:r>
          </a:p>
          <a:p>
            <a:pPr lvl="1"/>
            <a:r>
              <a:rPr lang="en-US" altLang="ko-KR" dirty="0"/>
              <a:t>condition variable c</a:t>
            </a:r>
          </a:p>
          <a:p>
            <a:pPr lvl="1"/>
            <a:r>
              <a:rPr lang="en-US" altLang="ko-KR" dirty="0"/>
              <a:t>state variable m</a:t>
            </a:r>
          </a:p>
          <a:p>
            <a:pPr lvl="1"/>
            <a:r>
              <a:rPr lang="en-US" altLang="ko-KR" dirty="0"/>
              <a:t>lock L; // to protect state variable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 the lock and put the calling thread to sleep.</a:t>
            </a:r>
          </a:p>
          <a:p>
            <a:pPr lvl="2"/>
            <a:r>
              <a:rPr lang="en-US" altLang="ko-KR" dirty="0"/>
              <a:t>When the thread wakes up, it must re-acquire the lock.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t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Youjip Won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110395</TotalTime>
  <Words>4001</Words>
  <Application>Microsoft Macintosh PowerPoint</Application>
  <PresentationFormat>On-screen Show (4:3)</PresentationFormat>
  <Paragraphs>796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Adobe 고딕 Std B</vt:lpstr>
      <vt:lpstr>굴림</vt:lpstr>
      <vt:lpstr>HY견고딕</vt:lpstr>
      <vt:lpstr>맑은 고딕</vt:lpstr>
      <vt:lpstr>Cambria Math</vt:lpstr>
      <vt:lpstr>Courier New</vt:lpstr>
      <vt:lpstr>Wingdings</vt:lpstr>
      <vt:lpstr>양식_공청회_발표자료-총괄-양식</vt:lpstr>
      <vt:lpstr>Operating Systems </vt:lpstr>
      <vt:lpstr>PowerPoint Presentation</vt:lpstr>
      <vt:lpstr>Condition Variables</vt:lpstr>
      <vt:lpstr>Condition Variables</vt:lpstr>
      <vt:lpstr>Parent waiting for child: Spin-based Approach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The importance of the state variable done</vt:lpstr>
      <vt:lpstr>Another poor implementation</vt:lpstr>
      <vt:lpstr>The Producer / Consumer (Bound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 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  <vt:lpstr>Covering Conditions</vt:lpstr>
      <vt:lpstr>Covering Conditions (Cont.)</vt:lpstr>
      <vt:lpstr>Covering Conditions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4154</cp:revision>
  <cp:lastPrinted>2019-09-09T02:10:38Z</cp:lastPrinted>
  <dcterms:created xsi:type="dcterms:W3CDTF">2011-05-01T06:09:10Z</dcterms:created>
  <dcterms:modified xsi:type="dcterms:W3CDTF">2023-02-08T03:59:12Z</dcterms:modified>
  <cp:category/>
</cp:coreProperties>
</file>